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8" autoAdjust="0"/>
    <p:restoredTop sz="66785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7/14/2014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7/14/2014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s\figures\distribution\results-bnot\fig_sampling_results_bnot_dist.png" TargetMode="External"/><Relationship Id="rId13" Type="http://schemas.openxmlformats.org/officeDocument/2006/relationships/image" Target="file:///C:\Users\Florent\Documents\GitHub\talks\figures\distribution\polyomino\fig_sampling_polyomino_means.png" TargetMode="External"/><Relationship Id="rId3" Type="http://schemas.openxmlformats.org/officeDocument/2006/relationships/image" Target="file:///C:\Users\Florent\Documents\GitHub\talks\figures\distribution\penrose\fig_sampling_penrose_fft.png" TargetMode="External"/><Relationship Id="rId7" Type="http://schemas.openxmlformats.org/officeDocument/2006/relationships/image" Target="file:///C:\Users\Florent\Documents\GitHub\talks\figures\distribution\recursive-wang-tiles\fig_sampling_rwt_means.png" TargetMode="External"/><Relationship Id="rId12" Type="http://schemas.openxmlformats.org/officeDocument/2006/relationships/image" Target="file:///C:\Users\Florent\Documents\GitHub\talks\figures\distribution\polyomino\fig_sampling_polyomino_fft.png" TargetMode="External"/><Relationship Id="rId2" Type="http://schemas.openxmlformats.org/officeDocument/2006/relationships/image" Target="file:///C:\Users\Florent\Documents\GitHub\talks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cursive-wang-tiles\fig_sampling_rwt_fft.png" TargetMode="External"/><Relationship Id="rId11" Type="http://schemas.openxmlformats.org/officeDocument/2006/relationships/image" Target="file:///C:\Users\Florent\Documents\GitHub\talks\figures\distribution\polyomino\fig_sampling_polyomino_dist.png" TargetMode="External"/><Relationship Id="rId5" Type="http://schemas.openxmlformats.org/officeDocument/2006/relationships/image" Target="file:///C:\Users\Florent\Documents\GitHub\talks\figures\distribution\recursive-wang-tiles\fig_sampling_rwt_dist.png" TargetMode="External"/><Relationship Id="rId10" Type="http://schemas.openxmlformats.org/officeDocument/2006/relationships/image" Target="file:///C:\Users\Florent\Documents\GitHub\talks\figures\distribution\results-bnot\fig_sampling_results_bnot_means.png" TargetMode="External"/><Relationship Id="rId4" Type="http://schemas.openxmlformats.org/officeDocument/2006/relationships/image" Target="file:///C:\Users\Florent\Documents\GitHub\talks\figures\distribution\penrose\fig_sampling_penrose_means.png" TargetMode="External"/><Relationship Id="rId9" Type="http://schemas.openxmlformats.org/officeDocument/2006/relationships/image" Target="file:///C:\Users\Florent\Documents\GitHub\talks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E:\Documents\talk-ParisSiggraphChapter\figures\tiling-penrose.png" TargetMode="External"/><Relationship Id="rId7" Type="http://schemas.openxmlformats.org/officeDocument/2006/relationships/image" Target="file:///E:\Documents\talk-ParisSiggraphChapter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polyhex_sub_simple.png" TargetMode="External"/><Relationship Id="rId2" Type="http://schemas.openxmlformats.org/officeDocument/2006/relationships/image" Target="file:///C:\Users\Florent\Documents\GitHub\talks\figures\hexagon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conclusion.png" TargetMode="External"/><Relationship Id="rId4" Type="http://schemas.openxmlformats.org/officeDocument/2006/relationships/image" Target="file:///C:\Users\Florent\Documents\GitHub\talks\figures\polyhex_sub_irr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lattice</a:t>
            </a:r>
            <a:endParaRPr lang="en-US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Polyhexes</a:t>
            </a:r>
            <a:r>
              <a:rPr lang="en-US" dirty="0" smtClean="0"/>
              <a:t> &amp; Subdivision</a:t>
            </a:r>
            <a:endParaRPr lang="en-US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words</a:t>
            </a:r>
            <a:r>
              <a:rPr lang="fr-FR" sz="2000" b="1" dirty="0" smtClean="0">
                <a:solidFill>
                  <a:srgbClr val="0070C0"/>
                </a:solidFill>
              </a:rPr>
              <a:t> are </a:t>
            </a:r>
            <a:r>
              <a:rPr lang="fr-FR" sz="2000" b="1" dirty="0" err="1" smtClean="0">
                <a:solidFill>
                  <a:srgbClr val="0070C0"/>
                </a:solidFill>
              </a:rPr>
              <a:t>randomly</a:t>
            </a:r>
            <a:r>
              <a:rPr lang="fr-FR" sz="2000" dirty="0" smtClean="0">
                <a:solidFill>
                  <a:srgbClr val="0070C0"/>
                </a:solidFill>
              </a:rPr>
              <a:t> </a:t>
            </a:r>
            <a:r>
              <a:rPr lang="fr-FR" sz="2000" dirty="0" smtClean="0"/>
              <a:t>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</a:t>
            </a:r>
            <a:r>
              <a:rPr lang="en-US" sz="2000" dirty="0" smtClean="0"/>
              <a:t>locally </a:t>
            </a:r>
            <a:r>
              <a:rPr lang="en-US" sz="2000" dirty="0" smtClean="0"/>
              <a:t>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612000" y="1700808"/>
            <a:ext cx="7920000" cy="3980171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12000" y="1700808"/>
            <a:ext cx="7920000" cy="3969167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84376"/>
            <a:chOff x="495815" y="2564904"/>
            <a:chExt cx="4748952" cy="3744515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607514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84376"/>
            <a:chOff x="495815" y="2564904"/>
            <a:chExt cx="4748952" cy="3744515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07512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48880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e 20"/>
          <p:cNvGrpSpPr/>
          <p:nvPr/>
        </p:nvGrpSpPr>
        <p:grpSpPr>
          <a:xfrm>
            <a:off x="4857765" y="4761905"/>
            <a:ext cx="1080000" cy="1614396"/>
            <a:chOff x="4857765" y="4761905"/>
            <a:chExt cx="1080000" cy="1614396"/>
          </a:xfrm>
        </p:grpSpPr>
        <p:cxnSp>
          <p:nvCxnSpPr>
            <p:cNvPr id="8" name="Connecteur droit 7"/>
            <p:cNvCxnSpPr/>
            <p:nvPr/>
          </p:nvCxnSpPr>
          <p:spPr>
            <a:xfrm>
              <a:off x="5215827" y="5119564"/>
              <a:ext cx="64860" cy="288032"/>
            </a:xfrm>
            <a:prstGeom prst="line">
              <a:avLst/>
            </a:prstGeom>
            <a:ln w="508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link="rId4"/>
            <a:srcRect l="63682" t="64767" r="23678" b="25227"/>
            <a:stretch/>
          </p:blipFill>
          <p:spPr>
            <a:xfrm>
              <a:off x="4857765" y="5296301"/>
              <a:ext cx="1080000" cy="1080000"/>
            </a:xfrm>
            <a:prstGeom prst="ellipse">
              <a:avLst/>
            </a:prstGeom>
            <a:ln w="50800" cap="rnd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6" name="Ellipse 5"/>
            <p:cNvSpPr/>
            <p:nvPr/>
          </p:nvSpPr>
          <p:spPr>
            <a:xfrm>
              <a:off x="4970371" y="4761905"/>
              <a:ext cx="393717" cy="360040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410429"/>
            <a:chOff x="495815" y="2564904"/>
            <a:chExt cx="4748952" cy="3773340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636338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410429"/>
            <a:chOff x="495815" y="2564904"/>
            <a:chExt cx="4748951" cy="3773340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36338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6718"/>
              </p:ext>
            </p:extLst>
          </p:nvPr>
        </p:nvGraphicFramePr>
        <p:xfrm>
          <a:off x="900000" y="2050560"/>
          <a:ext cx="7344000" cy="41147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60000"/>
                <a:gridCol w="1296000"/>
                <a:gridCol w="1296000"/>
                <a:gridCol w="1296000"/>
                <a:gridCol w="1296000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157.000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4880.000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BNOT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65.000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10738.000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General Noise (GPU)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10.110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13.91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147.500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Penrose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0.730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4.550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11.800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80.400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Wang </a:t>
                      </a:r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Tiles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0.018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0.345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3.420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Polyominoes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0.053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0.254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18.900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19.600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9.280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Monte Carlo </a:t>
              </a:r>
              <a:r>
                <a:rPr lang="en-US" sz="2400" dirty="0" smtClean="0"/>
                <a:t>(random)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b="1" dirty="0" smtClean="0">
                  <a:solidFill>
                    <a:srgbClr val="0070C0"/>
                  </a:solidFill>
                </a:rPr>
                <a:t>No regularity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1" name="ZoneTexte 20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Optimization-based</a:t>
              </a:r>
              <a:r>
                <a:rPr lang="en-US" sz="2400" dirty="0" smtClean="0"/>
                <a:t>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19" name="ZoneTexte 18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0" name="Groupe 19"/>
          <p:cNvGrpSpPr/>
          <p:nvPr/>
        </p:nvGrpSpPr>
        <p:grpSpPr>
          <a:xfrm>
            <a:off x="467920" y="1556792"/>
            <a:ext cx="3789313" cy="1858786"/>
            <a:chOff x="467920" y="1556792"/>
            <a:chExt cx="3789313" cy="1858786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Hierarchical 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2"/>
            <a:srcRect l="3448" t="16680" r="37073" b="18787"/>
            <a:stretch/>
          </p:blipFill>
          <p:spPr>
            <a:xfrm>
              <a:off x="467920" y="2038745"/>
              <a:ext cx="3384000" cy="1376833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0182" y="1556792"/>
            <a:ext cx="3429451" cy="1818369"/>
            <a:chOff x="4950182" y="1556792"/>
            <a:chExt cx="3429451" cy="1818369"/>
          </a:xfrm>
        </p:grpSpPr>
        <p:sp>
          <p:nvSpPr>
            <p:cNvPr id="10" name="ZoneTexte 9"/>
            <p:cNvSpPr txBox="1"/>
            <p:nvPr/>
          </p:nvSpPr>
          <p:spPr>
            <a:xfrm>
              <a:off x="4950182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Non-periodic 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3"/>
            <a:srcRect l="26403" t="69671" r="26705" b="10326"/>
            <a:stretch/>
          </p:blipFill>
          <p:spPr>
            <a:xfrm>
              <a:off x="4958972" y="2079161"/>
              <a:ext cx="3240000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39919" y="3925215"/>
            <a:ext cx="3240000" cy="1834562"/>
            <a:chOff x="801900" y="3911096"/>
            <a:chExt cx="3194035" cy="1834562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0" y="3911096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 pattern/regularities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4"/>
            <a:srcRect l="38981" t="60634" r="11078" b="26823"/>
            <a:stretch/>
          </p:blipFill>
          <p:spPr>
            <a:xfrm>
              <a:off x="801900" y="4449658"/>
              <a:ext cx="3194035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6" name="Groupe 5"/>
          <p:cNvGrpSpPr/>
          <p:nvPr/>
        </p:nvGrpSpPr>
        <p:grpSpPr>
          <a:xfrm>
            <a:off x="4958972" y="3925215"/>
            <a:ext cx="3780001" cy="2240089"/>
            <a:chOff x="4958972" y="3925215"/>
            <a:chExt cx="3780001" cy="2240089"/>
          </a:xfrm>
        </p:grpSpPr>
        <p:sp>
          <p:nvSpPr>
            <p:cNvPr id="12" name="ZoneTexte 11"/>
            <p:cNvSpPr txBox="1"/>
            <p:nvPr/>
          </p:nvSpPr>
          <p:spPr>
            <a:xfrm>
              <a:off x="4958973" y="392521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Spectral control</a:t>
              </a:r>
              <a:endParaRPr lang="en-US" dirty="0"/>
            </a:p>
          </p:txBody>
        </p:sp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link="rId5"/>
            <a:srcRect t="50000"/>
            <a:stretch/>
          </p:blipFill>
          <p:spPr>
            <a:xfrm>
              <a:off x="4958972" y="4463777"/>
              <a:ext cx="3240000" cy="1701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9642</TotalTime>
  <Words>1651</Words>
  <Application>Microsoft Office PowerPoint</Application>
  <PresentationFormat>Affichage à l'écran (4:3)</PresentationFormat>
  <Paragraphs>365</Paragraphs>
  <Slides>35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Calibri</vt:lpstr>
      <vt:lpstr>Wingdings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175</cp:revision>
  <dcterms:created xsi:type="dcterms:W3CDTF">2014-05-27T13:31:30Z</dcterms:created>
  <dcterms:modified xsi:type="dcterms:W3CDTF">2014-07-14T14:17:44Z</dcterms:modified>
</cp:coreProperties>
</file>

<file path=docProps/thumbnail.jpeg>
</file>